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0" r:id="rId4"/>
    <p:sldId id="258" r:id="rId5"/>
    <p:sldId id="25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F3BE4B-C8D3-4D57-B051-5E5874F4D7CE}" type="datetimeFigureOut">
              <a:rPr lang="ru-RU" smtClean="0"/>
              <a:pPr/>
              <a:t>19.01.2015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904A1F-F3C0-4921-B87A-889DAE1032C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04A1F-F3C0-4921-B87A-889DAE1032C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61BE5-511C-4CBC-8623-DB13E75612B6}" type="datetimeFigureOut">
              <a:rPr lang="ru-RU" smtClean="0"/>
              <a:pPr/>
              <a:t>19.01.2015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CA43F-E2C6-49A3-8275-3047BA57F7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61BE5-511C-4CBC-8623-DB13E75612B6}" type="datetimeFigureOut">
              <a:rPr lang="ru-RU" smtClean="0"/>
              <a:pPr/>
              <a:t>19.01.2015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CA43F-E2C6-49A3-8275-3047BA57F7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61BE5-511C-4CBC-8623-DB13E75612B6}" type="datetimeFigureOut">
              <a:rPr lang="ru-RU" smtClean="0"/>
              <a:pPr/>
              <a:t>19.01.2015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CA43F-E2C6-49A3-8275-3047BA57F7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61BE5-511C-4CBC-8623-DB13E75612B6}" type="datetimeFigureOut">
              <a:rPr lang="ru-RU" smtClean="0"/>
              <a:pPr/>
              <a:t>19.01.2015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CA43F-E2C6-49A3-8275-3047BA57F7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61BE5-511C-4CBC-8623-DB13E75612B6}" type="datetimeFigureOut">
              <a:rPr lang="ru-RU" smtClean="0"/>
              <a:pPr/>
              <a:t>19.01.2015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CA43F-E2C6-49A3-8275-3047BA57F7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61BE5-511C-4CBC-8623-DB13E75612B6}" type="datetimeFigureOut">
              <a:rPr lang="ru-RU" smtClean="0"/>
              <a:pPr/>
              <a:t>19.01.2015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CA43F-E2C6-49A3-8275-3047BA57F7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61BE5-511C-4CBC-8623-DB13E75612B6}" type="datetimeFigureOut">
              <a:rPr lang="ru-RU" smtClean="0"/>
              <a:pPr/>
              <a:t>19.01.2015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CA43F-E2C6-49A3-8275-3047BA57F7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61BE5-511C-4CBC-8623-DB13E75612B6}" type="datetimeFigureOut">
              <a:rPr lang="ru-RU" smtClean="0"/>
              <a:pPr/>
              <a:t>19.01.2015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CA43F-E2C6-49A3-8275-3047BA57F7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61BE5-511C-4CBC-8623-DB13E75612B6}" type="datetimeFigureOut">
              <a:rPr lang="ru-RU" smtClean="0"/>
              <a:pPr/>
              <a:t>19.01.2015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CA43F-E2C6-49A3-8275-3047BA57F7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61BE5-511C-4CBC-8623-DB13E75612B6}" type="datetimeFigureOut">
              <a:rPr lang="ru-RU" smtClean="0"/>
              <a:pPr/>
              <a:t>19.01.2015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CA43F-E2C6-49A3-8275-3047BA57F7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61BE5-511C-4CBC-8623-DB13E75612B6}" type="datetimeFigureOut">
              <a:rPr lang="ru-RU" smtClean="0"/>
              <a:pPr/>
              <a:t>19.01.2015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CA43F-E2C6-49A3-8275-3047BA57F76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F61BE5-511C-4CBC-8623-DB13E75612B6}" type="datetimeFigureOut">
              <a:rPr lang="ru-RU" smtClean="0"/>
              <a:pPr/>
              <a:t>19.01.2015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7CA43F-E2C6-49A3-8275-3047BA57F76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Documents%20and%20Settings\&#1059;&#1095;&#1080;&#1090;&#1077;&#1083;&#1100;\&#1056;&#1072;&#1073;&#1086;&#1095;&#1080;&#1081;%20&#1089;&#1090;&#1086;&#1083;\&#1048;&#1043;&#1056;&#1040;%20_%20&#1042;&#1054;&#1074;%20_%202014%20-%202015%20_%20&#1088;&#1072;&#1073;&#1086;&#1090;&#1072;\&#1055;&#1088;&#1077;&#1079;&#1077;&#1085;&#1090;&#1072;&#1094;&#1080;&#1103;%20&#1080;&#1075;&#1088;&#1099;%20_%20&#1042;&#1086;&#1081;&#1085;&#1072;%20&#1080;%20&#1084;&#1091;&#1079;&#1099;\&#1047;&#1040;&#1043;&#1051;&#1040;&#1042;&#1053;&#1040;&#1071;.ppt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6.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Какому </a:t>
            </a:r>
            <a:r>
              <a:rPr lang="ru-RU" b="1" dirty="0"/>
              <a:t>событию посвящен отрывок из стихотворения </a:t>
            </a:r>
            <a:r>
              <a:rPr lang="en-US" b="1" dirty="0" smtClean="0"/>
              <a:t>                            </a:t>
            </a:r>
            <a:r>
              <a:rPr lang="ru-RU" b="1" dirty="0" smtClean="0"/>
              <a:t>Ю</a:t>
            </a:r>
            <a:r>
              <a:rPr lang="ru-RU" b="1" dirty="0"/>
              <a:t>. </a:t>
            </a:r>
            <a:r>
              <a:rPr lang="ru-RU" b="1" dirty="0" err="1"/>
              <a:t>Друниной</a:t>
            </a:r>
            <a:r>
              <a:rPr lang="ru-RU" b="1" dirty="0"/>
              <a:t>? В каком году произошло это событие, и какое оно имело значение?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000" b="1" dirty="0"/>
              <a:t>Наверное, товарищи, не зря,</a:t>
            </a:r>
            <a:br>
              <a:rPr lang="ru-RU" sz="4000" b="1" dirty="0"/>
            </a:br>
            <a:r>
              <a:rPr lang="ru-RU" sz="4000" b="1" dirty="0"/>
              <a:t>Любуясь шагом армии чеканным,</a:t>
            </a:r>
            <a:br>
              <a:rPr lang="ru-RU" sz="4000" b="1" dirty="0"/>
            </a:br>
            <a:r>
              <a:rPr lang="ru-RU" sz="4000" b="1" dirty="0"/>
              <a:t>Всегда припоминают ветераны</a:t>
            </a:r>
            <a:br>
              <a:rPr lang="ru-RU" sz="4000" b="1" dirty="0"/>
            </a:br>
            <a:r>
              <a:rPr lang="ru-RU" sz="4000" b="1" dirty="0"/>
              <a:t>Другой – суровый – праздник Октября.</a:t>
            </a:r>
            <a:br>
              <a:rPr lang="ru-RU" sz="4000" b="1" dirty="0"/>
            </a:br>
            <a:r>
              <a:rPr lang="ru-RU" sz="4000" b="1" dirty="0"/>
              <a:t>Была Москва пургой заметена,</a:t>
            </a:r>
            <a:br>
              <a:rPr lang="ru-RU" sz="4000" b="1" dirty="0"/>
            </a:br>
            <a:r>
              <a:rPr lang="ru-RU" sz="4000" b="1" dirty="0"/>
              <a:t>У Мавзолея ели коченели,</a:t>
            </a:r>
            <a:br>
              <a:rPr lang="ru-RU" sz="4000" b="1" dirty="0"/>
            </a:br>
            <a:r>
              <a:rPr lang="ru-RU" sz="4000" b="1" dirty="0"/>
              <a:t>И шла по Красной площади Война –</a:t>
            </a:r>
            <a:br>
              <a:rPr lang="ru-RU" sz="4000" b="1" dirty="0"/>
            </a:br>
            <a:r>
              <a:rPr lang="ru-RU" sz="4000" b="1" dirty="0"/>
              <a:t>Усталая, в простреленной </a:t>
            </a:r>
            <a:r>
              <a:rPr lang="ru-RU" sz="4000" b="1" dirty="0" smtClean="0"/>
              <a:t>шинели</a:t>
            </a:r>
            <a:endParaRPr lang="ru-RU" sz="4000" b="1" dirty="0"/>
          </a:p>
          <a:p>
            <a:pPr>
              <a:buNone/>
            </a:pP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60648"/>
            <a:ext cx="9144000" cy="640871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Стихотворение Ю. </a:t>
            </a:r>
            <a:r>
              <a:rPr lang="ru-RU" b="1" dirty="0" err="1" smtClean="0"/>
              <a:t>Друниной</a:t>
            </a:r>
            <a:r>
              <a:rPr lang="ru-RU" b="1" dirty="0" smtClean="0"/>
              <a:t> «Парад в сорок первом» посвящено Параду на Красной площади  7 ноября 1941 года  в честь 24-й годовщины Октябрьской революции. Он был  проведен во время Московской битвы, когда линия фронта проходила всего в нескольких десятках километров от города. Этот парад по силе воздействия на ход событий приравнивается к важнейшей военной операции, т.к. имел огромное значение по поднятию морального духа армии и всей страны, показав всему миру, что Москва не сдаётся, и боевой дух армии не сломлен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7 ноября на Красной Площади состоится торжественный марш в честь парада 1941 года. Город Солнц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Люблю грозу в начале мая - Чебоксар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23688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назад 5">
            <a:hlinkClick r:id="rId4" action="ppaction://hlinkpres?slideindex=2&amp;slidetitle=Слайд 2" highlightClick="1"/>
          </p:cNvPr>
          <p:cNvSpPr/>
          <p:nvPr/>
        </p:nvSpPr>
        <p:spPr>
          <a:xfrm>
            <a:off x="8460432" y="6453336"/>
            <a:ext cx="683568" cy="404664"/>
          </a:xfrm>
          <a:prstGeom prst="actionButtonBackPrevious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29</Words>
  <Application>Microsoft Office PowerPoint</Application>
  <PresentationFormat>Экран (4:3)</PresentationFormat>
  <Paragraphs>4</Paragraphs>
  <Slides>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6.  Какому событию посвящен отрывок из стихотворения                             Ю. Друниной? В каком году произошло это событие, и какое оно имело значение? </vt:lpstr>
      <vt:lpstr>Слайд 2</vt:lpstr>
      <vt:lpstr>Слайд 3</vt:lpstr>
      <vt:lpstr>Слайд 4</vt:lpstr>
      <vt:lpstr>Слайд 5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6.  Какому событию посвящен отрывок из стихотворения                             Ю. Друниной? В каком году произошло это событие, и какое оно имело значение? </dc:title>
  <dc:creator>Admin</dc:creator>
  <cp:lastModifiedBy>Смехнова</cp:lastModifiedBy>
  <cp:revision>7</cp:revision>
  <dcterms:created xsi:type="dcterms:W3CDTF">2014-12-22T16:18:57Z</dcterms:created>
  <dcterms:modified xsi:type="dcterms:W3CDTF">2015-01-19T11:01:54Z</dcterms:modified>
</cp:coreProperties>
</file>